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38A3B6-A869-473A-8884-589AF923A823}" type="datetimeFigureOut">
              <a:rPr lang="nl-NL" smtClean="0"/>
              <a:t>3-2-2014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A882D82-CC20-438C-A3D6-473EEE2A7DC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3309803" cy="596525"/>
          </a:xfrm>
        </p:spPr>
        <p:txBody>
          <a:bodyPr>
            <a:normAutofit/>
          </a:bodyPr>
          <a:lstStyle/>
          <a:p>
            <a:r>
              <a:rPr lang="nl-NL" sz="2000" dirty="0" smtClean="0"/>
              <a:t>Lisette &amp; Rosanne  3.1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7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Het bedrijf.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600" dirty="0"/>
              <a:t>Het bedrijf koopt zaadjes van verschilede groente en fruit en verkoopt ze aan andere landen</a:t>
            </a:r>
            <a:r>
              <a:rPr lang="nl-NL" sz="1600" dirty="0" smtClean="0"/>
              <a:t>.</a:t>
            </a:r>
          </a:p>
          <a:p>
            <a:r>
              <a:rPr lang="nl-NL" sz="1600" dirty="0" smtClean="0"/>
              <a:t>Er zijn 1000 rassen van 50 gewassen.</a:t>
            </a:r>
          </a:p>
          <a:p>
            <a:r>
              <a:rPr lang="nl-NL" sz="1600" dirty="0" smtClean="0"/>
              <a:t>De </a:t>
            </a:r>
            <a:r>
              <a:rPr lang="nl-NL" sz="1600" dirty="0"/>
              <a:t>missie van Bejo is het verkopen van zaden in verschillende landen</a:t>
            </a:r>
            <a:r>
              <a:rPr lang="nl-NL" sz="1600" dirty="0" smtClean="0"/>
              <a:t>.</a:t>
            </a:r>
          </a:p>
          <a:p>
            <a:pPr marL="6858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6323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Opgericht door Cor Beemsterboer en Jacob </a:t>
            </a:r>
            <a:r>
              <a:rPr lang="nl-NL" sz="1800" dirty="0" smtClean="0"/>
              <a:t>Jong in het jaar 1963. </a:t>
            </a:r>
          </a:p>
          <a:p>
            <a:r>
              <a:rPr lang="nl-NL" sz="1800" dirty="0"/>
              <a:t>Dit was een succesvolle stap en de samenwerking mondde in 1978 uit in een fusie tot het familiebedrijf Bejo Zaden. </a:t>
            </a:r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766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 bekende: sla en kool en andijvie</a:t>
            </a:r>
          </a:p>
          <a:p>
            <a:r>
              <a:rPr lang="nl-NL" dirty="0" smtClean="0"/>
              <a:t>Minst bekende: uien, bieten en prei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1128"/>
            <a:ext cx="4320480" cy="28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6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vacature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Onderzoeksassistent, daar heb je voor nodig een afgeronde laboratorium </a:t>
            </a:r>
            <a:r>
              <a:rPr lang="nl-NL" dirty="0" err="1" smtClean="0"/>
              <a:t>MBO-opleiding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51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buitenland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err="1" smtClean="0"/>
              <a:t>bejo</a:t>
            </a:r>
            <a:r>
              <a:rPr lang="nl-NL" dirty="0"/>
              <a:t> werkt ook in Nederland, Polen, Italië, India en Guatemala.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672408" cy="27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4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98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125</Words>
  <Application>Microsoft Office PowerPoint</Application>
  <PresentationFormat>Diavoorstelling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Austin</vt:lpstr>
      <vt:lpstr>PowerPoint-presentatie</vt:lpstr>
      <vt:lpstr>Het bedrijf.</vt:lpstr>
      <vt:lpstr>Geschiedenis.</vt:lpstr>
      <vt:lpstr>rassen</vt:lpstr>
      <vt:lpstr>vacature</vt:lpstr>
      <vt:lpstr>buitenland</vt:lpstr>
      <vt:lpstr>EINDE</vt:lpstr>
    </vt:vector>
  </TitlesOfParts>
  <Company>Clusius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Rosanne Meijer</dc:creator>
  <cp:lastModifiedBy>Rosanne Meijer</cp:lastModifiedBy>
  <cp:revision>2</cp:revision>
  <dcterms:created xsi:type="dcterms:W3CDTF">2014-02-03T13:08:10Z</dcterms:created>
  <dcterms:modified xsi:type="dcterms:W3CDTF">2014-02-03T13:24:15Z</dcterms:modified>
</cp:coreProperties>
</file>